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5143500" type="screen16x9"/>
  <p:notesSz cx="6858000" cy="9144000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51" autoAdjust="0"/>
    <p:restoredTop sz="77885"/>
  </p:normalViewPr>
  <p:slideViewPr>
    <p:cSldViewPr snapToGrid="0" snapToObjects="1" showGuides="1">
      <p:cViewPr varScale="1">
        <p:scale>
          <a:sx n="124" d="100"/>
          <a:sy n="124" d="100"/>
        </p:scale>
        <p:origin x="1704" y="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50" d="100"/>
          <a:sy n="150" d="100"/>
        </p:scale>
        <p:origin x="608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 dirty="0">
              <a:latin typeface="Arial" panose="020B0604020202020204" pitchFamily="34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79B33-A94D-4C8C-88C2-619932967EF3}" type="datetimeFigureOut">
              <a:rPr lang="fr-CH" smtClean="0">
                <a:latin typeface="Arial" panose="020B0604020202020204" pitchFamily="34" charset="0"/>
              </a:rPr>
              <a:t>31.05.19</a:t>
            </a:fld>
            <a:endParaRPr lang="fr-CH" dirty="0">
              <a:latin typeface="Arial" panose="020B060402020202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 dirty="0">
              <a:latin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F4AF0-8439-436D-BEF0-52070F19E1B6}" type="slidenum">
              <a:rPr lang="fr-CH" smtClean="0">
                <a:latin typeface="Arial" panose="020B0604020202020204" pitchFamily="34" charset="0"/>
              </a:rPr>
              <a:t>‹N°›</a:t>
            </a:fld>
            <a:endParaRPr lang="fr-CH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905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8103E42-5239-1A40-AD33-3EE7E9DDF5FD}" type="datetimeFigureOut">
              <a:rPr lang="fr-FR" smtClean="0"/>
              <a:pPr/>
              <a:t>31/05/2019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CF50783-AAED-1941-8BCC-9F6140F0A6B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6742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id="{4CF6F629-51E7-9F40-939D-F50AE3925A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31913" y="0"/>
            <a:ext cx="7812087" cy="4948238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5563" y="786535"/>
            <a:ext cx="2738437" cy="2338387"/>
          </a:xfrm>
          <a:solidFill>
            <a:schemeClr val="accent1"/>
          </a:solidFill>
        </p:spPr>
        <p:txBody>
          <a:bodyPr lIns="216000"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6763" y="3124922"/>
            <a:ext cx="1828800" cy="1568450"/>
          </a:xfrm>
          <a:solidFill>
            <a:schemeClr val="tx1"/>
          </a:solidFill>
        </p:spPr>
        <p:txBody>
          <a:bodyPr lIns="9000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535A482-EC85-1C41-A1E4-7882A0E39F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647" y="80283"/>
            <a:ext cx="1175301" cy="508655"/>
          </a:xfrm>
          <a:prstGeom prst="rect">
            <a:avLst/>
          </a:prstGeom>
        </p:spPr>
      </p:pic>
      <p:sp>
        <p:nvSpPr>
          <p:cNvPr id="16" name="Espace réservé du texte 4">
            <a:extLst>
              <a:ext uri="{FF2B5EF4-FFF2-40B4-BE49-F238E27FC236}">
                <a16:creationId xmlns:a16="http://schemas.microsoft.com/office/drawing/2014/main" id="{01960462-6F28-0740-916D-499D3BEDB2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800" y="4683125"/>
            <a:ext cx="1828800" cy="460375"/>
          </a:xfrm>
          <a:solidFill>
            <a:schemeClr val="bg1"/>
          </a:solidFill>
        </p:spPr>
        <p:txBody>
          <a:bodyPr lIns="90000" anchor="ctr">
            <a:no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E187583-F16A-6F41-8B68-000F9C9C20D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2550" y="4440264"/>
            <a:ext cx="698500" cy="507975"/>
          </a:xfrm>
        </p:spPr>
        <p:txBody>
          <a:bodyPr lIns="0" tIns="0" rIns="0" bIns="0" anchor="b" anchorCtr="0">
            <a:noAutofit/>
          </a:bodyPr>
          <a:lstStyle>
            <a:lvl1pPr marL="114300" indent="-107950">
              <a:buFontTx/>
              <a:buBlip>
                <a:blip r:embed="rId3"/>
              </a:buBlip>
              <a:tabLst/>
              <a:defRPr sz="7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778808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26" userDrawn="1">
          <p15:clr>
            <a:srgbClr val="FBAE40"/>
          </p15:clr>
        </p15:guide>
        <p15:guide id="5" orient="horz" pos="123" userDrawn="1">
          <p15:clr>
            <a:srgbClr val="FBAE40"/>
          </p15:clr>
        </p15:guide>
        <p15:guide id="6" orient="horz" pos="3117" userDrawn="1">
          <p15:clr>
            <a:srgbClr val="FBAE40"/>
          </p15:clr>
        </p15:guide>
        <p15:guide id="7" pos="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4875" y="1563688"/>
            <a:ext cx="3671466" cy="326350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772" y="1563688"/>
            <a:ext cx="3671466" cy="326350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6897D737-724C-984A-82E1-2A2DBD5F6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E34C2B73-67B7-BB4C-AE0F-7D16D8DDD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C9FF6AA9-AC16-D748-B815-56221BFF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DD59D891-3F23-D04C-AB43-6FA4220A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670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9BFFD8D9-6AAA-B44F-8BD5-98D7A6546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84C64CE-C88F-2044-AD84-19F588F18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948AF20-C2DF-3542-BB6A-8354A981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1083942-1443-BC45-9F95-32C82A8DC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4039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8239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5563" y="2571750"/>
            <a:ext cx="2738437" cy="2111375"/>
          </a:xfrm>
          <a:solidFill>
            <a:schemeClr val="accent2"/>
          </a:solidFill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0E5EA1C-63CE-2C4F-B9F4-39FDBC14B9A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7A5892-F23D-BD48-84D1-FD279BA1686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C516D46-C7BB-2141-A4EE-18D1756414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0948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7726363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E6F4EB-CC02-6E4D-9146-CE4A7A789A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D4AA2C-29B3-CA42-B7C3-C932911A758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0FE7A1E3-AAEC-7641-B6C5-8D9FC0B6A21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1727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3114674"/>
            <a:ext cx="8239125" cy="2028825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7"/>
          </p:nvPr>
        </p:nvSpPr>
        <p:spPr>
          <a:xfrm>
            <a:off x="904875" y="1563688"/>
            <a:ext cx="7646988" cy="1436687"/>
          </a:xfrm>
        </p:spPr>
        <p:txBody>
          <a:bodyPr/>
          <a:lstStyle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fr-CH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37CF3032-2465-874C-B786-95E1B594A5AB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AF73E2A-22D7-894A-9267-185CB4E4B13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9D9777C-EC90-1141-9E30-4B4F669C2B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0E011164-727C-4C46-B34E-7729CB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531156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8101AB-8ACE-BB4C-9D61-B4AABFE11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9CFC1D-0B2A-0A4E-9C0D-682EECA5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622065-A833-2340-B0FD-ACB065A3B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484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9F6C81-AE59-DE44-BF60-E773080CD91C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</p:spPr>
        <p:txBody>
          <a:bodyPr anchor="ctr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2571750"/>
            <a:ext cx="4058920" cy="2156508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667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886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9F6C81-AE59-DE44-BF60-E773080CD91C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</p:spPr>
        <p:txBody>
          <a:bodyPr anchor="ctr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2571750"/>
            <a:ext cx="4058920" cy="2156508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667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817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9F6C81-AE59-DE44-BF60-E773080CD91C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</p:spPr>
        <p:txBody>
          <a:bodyPr anchor="ctr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2571750"/>
            <a:ext cx="4058920" cy="2156508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667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222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A30C78BE-DAD0-D748-8B93-AD898D00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131A8490-33AC-9443-A9FC-9A5E9322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B875139C-6471-774D-89EF-2B93FAD2C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942AF23-4BDC-8C4A-9212-AF88439C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962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7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86400" y="0"/>
            <a:ext cx="3144838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55F20A3C-6DA6-684F-8F84-A7C8F1339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B633A2CC-2D27-AE47-AE09-87A5F61228B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CABC000E-4E22-1A40-9D3F-FE2F141E5CA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0AF49D93-C78A-F646-92B0-A7932C43D9E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3184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144838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9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02A0D73-096C-844E-97C3-C4A4AF580FD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CEF5AC5C-A2B6-2848-8C47-96A168E211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31B90E33-03D8-2143-B49F-B1474EE1A1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3FC7B5EC-066E-EC4A-B320-77DF64E6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6" y="131032"/>
            <a:ext cx="3144520" cy="107275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69895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144838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9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02A0D73-096C-844E-97C3-C4A4AF580FD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CEF5AC5C-A2B6-2848-8C47-96A168E211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31B90E33-03D8-2143-B49F-B1474EE1A1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3FC7B5EC-066E-EC4A-B320-77DF64E6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9395" y="131032"/>
            <a:ext cx="3144520" cy="107275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53142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1563688"/>
            <a:ext cx="3144838" cy="3579812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9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C026A30B-6F8E-1445-88F0-A5FB77E12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826567D5-4A83-9E48-B441-CCB2A72BA6D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C830A539-93F1-2541-B9F0-330893BD519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82F21D18-8706-7E4D-8FBE-C1E2584541D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454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4875" y="131032"/>
            <a:ext cx="3667125" cy="1072753"/>
          </a:xfrm>
          <a:prstGeom prst="rect">
            <a:avLst/>
          </a:prstGeom>
        </p:spPr>
        <p:txBody>
          <a:bodyPr vert="horz" lIns="180000" tIns="0" rIns="72000" bIns="4680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875" y="1563688"/>
            <a:ext cx="7726363" cy="3386772"/>
          </a:xfrm>
          <a:prstGeom prst="rect">
            <a:avLst/>
          </a:prstGeom>
        </p:spPr>
        <p:txBody>
          <a:bodyPr vert="horz" lIns="18000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221413" y="2778452"/>
            <a:ext cx="3341052" cy="9115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15989" y="1874064"/>
            <a:ext cx="3543260" cy="5127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fr-FR" dirty="0"/>
              <a:t>Speaker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238" y="195263"/>
            <a:ext cx="512762" cy="163552"/>
          </a:xfrm>
          <a:prstGeom prst="rect">
            <a:avLst/>
          </a:prstGeom>
        </p:spPr>
        <p:txBody>
          <a:bodyPr vert="horz" lIns="90000" tIns="0" rIns="90000" bIns="0" rtlCol="0" anchor="t"/>
          <a:lstStyle>
            <a:lvl1pPr algn="ctr">
              <a:defRPr sz="700" b="1">
                <a:solidFill>
                  <a:schemeClr val="tx1"/>
                </a:solidFill>
                <a:latin typeface="+mj-lt"/>
              </a:defRPr>
            </a:lvl1pPr>
          </a:lstStyle>
          <a:p>
            <a:fld id="{E1E1CD7C-2161-7D43-862E-CE4C333CD87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17E6E68-87EB-C34E-85D5-C26372DFEC99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30273" y="132334"/>
            <a:ext cx="653952" cy="28302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5D7A1C0-94CD-D94F-A99F-21847E542637}"/>
              </a:ext>
            </a:extLst>
          </p:cNvPr>
          <p:cNvSpPr/>
          <p:nvPr userDrawn="1"/>
        </p:nvSpPr>
        <p:spPr>
          <a:xfrm rot="16200000">
            <a:off x="430003" y="4897709"/>
            <a:ext cx="45719" cy="597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48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81" r:id="rId3"/>
    <p:sldLayoutId id="2147483673" r:id="rId4"/>
    <p:sldLayoutId id="2147483662" r:id="rId5"/>
    <p:sldLayoutId id="2147483674" r:id="rId6"/>
    <p:sldLayoutId id="2147483675" r:id="rId7"/>
    <p:sldLayoutId id="2147483682" r:id="rId8"/>
    <p:sldLayoutId id="2147483676" r:id="rId9"/>
    <p:sldLayoutId id="2147483664" r:id="rId10"/>
    <p:sldLayoutId id="2147483666" r:id="rId11"/>
    <p:sldLayoutId id="2147483677" r:id="rId12"/>
    <p:sldLayoutId id="2147483678" r:id="rId13"/>
    <p:sldLayoutId id="2147483679" r:id="rId14"/>
    <p:sldLayoutId id="2147483667" r:id="rId15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i="0" kern="1000" spc="-70" baseline="0">
          <a:solidFill>
            <a:schemeClr val="tx1"/>
          </a:solidFill>
          <a:latin typeface="Franklin Gothic Demi Cond" panose="020B0706030402020204" pitchFamily="34" charset="0"/>
          <a:ea typeface="Roboto Black" panose="02000000000000000000" pitchFamily="2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90000"/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SzPct val="90000"/>
        <a:buFont typeface="Wingdings" pitchFamily="2" charset="2"/>
        <a:buChar char="§"/>
        <a:defRPr sz="15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126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pos="2880" userDrawn="1">
          <p15:clr>
            <a:srgbClr val="F26B43"/>
          </p15:clr>
        </p15:guide>
        <p15:guide id="5" orient="horz" pos="123" userDrawn="1">
          <p15:clr>
            <a:srgbClr val="F26B43"/>
          </p15:clr>
        </p15:guide>
        <p15:guide id="6" orient="horz" pos="3117" userDrawn="1">
          <p15:clr>
            <a:srgbClr val="F26B43"/>
          </p15:clr>
        </p15:guide>
        <p15:guide id="7" pos="570" userDrawn="1">
          <p15:clr>
            <a:srgbClr val="F26B43"/>
          </p15:clr>
        </p15:guide>
        <p15:guide id="8" pos="1155" userDrawn="1">
          <p15:clr>
            <a:srgbClr val="F26B43"/>
          </p15:clr>
        </p15:guide>
        <p15:guide id="9" pos="1728" userDrawn="1">
          <p15:clr>
            <a:srgbClr val="F26B43"/>
          </p15:clr>
        </p15:guide>
        <p15:guide id="10" pos="2304" userDrawn="1">
          <p15:clr>
            <a:srgbClr val="F26B43"/>
          </p15:clr>
        </p15:guide>
        <p15:guide id="11" pos="3456" userDrawn="1">
          <p15:clr>
            <a:srgbClr val="F26B43"/>
          </p15:clr>
        </p15:guide>
        <p15:guide id="12" pos="4035" userDrawn="1">
          <p15:clr>
            <a:srgbClr val="F26B43"/>
          </p15:clr>
        </p15:guide>
        <p15:guide id="13" pos="4608" userDrawn="1">
          <p15:clr>
            <a:srgbClr val="F26B43"/>
          </p15:clr>
        </p15:guide>
        <p15:guide id="14" pos="5180" userDrawn="1">
          <p15:clr>
            <a:srgbClr val="F26B43"/>
          </p15:clr>
        </p15:guide>
        <p15:guide id="15" orient="horz" pos="490" userDrawn="1">
          <p15:clr>
            <a:srgbClr val="F26B43"/>
          </p15:clr>
        </p15:guide>
        <p15:guide id="16" orient="horz" pos="985" userDrawn="1">
          <p15:clr>
            <a:srgbClr val="F26B43"/>
          </p15:clr>
        </p15:guide>
        <p15:guide id="17" orient="horz" pos="1475" userDrawn="1">
          <p15:clr>
            <a:srgbClr val="F26B43"/>
          </p15:clr>
        </p15:guide>
        <p15:guide id="18" orient="horz" pos="1962" userDrawn="1">
          <p15:clr>
            <a:srgbClr val="F26B43"/>
          </p15:clr>
        </p15:guide>
        <p15:guide id="19" orient="horz" pos="2458" userDrawn="1">
          <p15:clr>
            <a:srgbClr val="F26B43"/>
          </p15:clr>
        </p15:guide>
        <p15:guide id="20" orient="horz" pos="2950" userDrawn="1">
          <p15:clr>
            <a:srgbClr val="F26B43"/>
          </p15:clr>
        </p15:guide>
        <p15:guide id="21" pos="5437" userDrawn="1">
          <p15:clr>
            <a:srgbClr val="F26B43"/>
          </p15:clr>
        </p15:guide>
        <p15:guide id="22" orient="horz" userDrawn="1">
          <p15:clr>
            <a:srgbClr val="F26B43"/>
          </p15:clr>
        </p15:guide>
        <p15:guide id="23" pos="5760" userDrawn="1">
          <p15:clr>
            <a:srgbClr val="F26B43"/>
          </p15:clr>
        </p15:guide>
        <p15:guide id="24" orient="horz" pos="3240" userDrawn="1">
          <p15:clr>
            <a:srgbClr val="F26B43"/>
          </p15:clr>
        </p15:guide>
        <p15:guide id="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DA20B7E2-B5CA-2647-8DAF-0E9B77AF6E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5A5C923-5A79-224D-A6A6-8267C64759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34F3CA74-E434-844A-9C90-0FE7EB8DBF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C3BCA55-E2C0-5C4E-89C0-5D85ED2FB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8A3154D-FCB0-A34B-BBBC-167C625558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27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7BC4BC0-7D27-3444-A1AD-65DBA4239B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7EF2C0-AFE0-5A40-B32F-5698F4F0B1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56A5C954-4D50-5646-BD86-11914F923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981E69-B0C7-CB4A-8857-52A3E7987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FD7E3D-018E-5540-8143-D52C4B40A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6594FF-570A-9347-A32A-D6F6024A8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6488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40BEC9-5222-A344-BCF9-D94397D0C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B328C0A-2B46-D74A-A592-90FFD5458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3F33233-F767-C245-B534-36F99FB18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AE63D2A-0785-6841-AFED-A5664CA0F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978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46C84240-8C90-9C4E-AA06-7C974CB548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5750EBF-A2BC-EB47-895C-9F99B6E14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83CAA4-5FD8-404D-8F15-5706BE64615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C3C0C4-9868-3542-8666-046912A5AF7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5C13C4-81A0-424D-96F1-1A5F4EC264A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6934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8ADDAD12-293C-B340-A08E-484210583D7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A5BFFCB-3ACB-EE46-920F-166A26D9D1B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98E3023-1712-2E47-9AB9-3F2B9CD62D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F7E616-128C-7A4F-B918-D0048750CC8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0605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20D29B97-9E61-7A4F-8FEF-55FC4743B2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4C28A0-A184-8649-A9A4-2BFB1D02EBB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68D869-FEAE-4E41-8088-2B1F1C600E34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DA19A9-7B92-DE45-BDD7-1BC0F4B0E8A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1B401C-18BC-4649-B2B0-EB3EECC8764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B2CF7EEE-D0B7-6648-AE4B-B2B65E993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944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45719D3-DDAF-D540-B7CA-401FA5955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5C37647-1EE4-834A-89ED-09051ECF2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7E0B6A-DC11-3E4F-87D7-E96DD3A42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41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6F21C7-56BC-A74B-BA53-D2D4021D1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E3DCC4-356B-A340-9BF5-39AD9E3754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220F4E5E-C94C-9043-9393-94FDC617633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80124D-0355-C54B-9126-82BC6AB6B36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9178B4-D530-1544-B47E-4E68F088924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253E77-58BB-5342-B218-CB0FEF98A9E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907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8C2303-32F1-B840-8826-D5D2A570F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5D3C24-6B99-BB48-AB10-AA3CB1F67C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5B64B0A5-AFC4-9D4F-91AB-92F73D0D10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B9CEE1-BEF6-B540-A7CE-B486EF93624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659368-9571-8644-98C3-28A3170DC8F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64CCD5-5BA5-E94A-A85A-BF62861AABF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1495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A6A5DF-98DA-2646-BF29-216D95B51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E98268-DCAB-2F4E-BCED-FA785F4684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8B80C510-1275-1646-B3D2-A5ED0A32F2A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952CCD-1A2D-6041-BF6C-A17301F408C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9A0770-B5CA-8A4C-9027-98426284A4A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E4FE11-EC73-0F4B-90BC-9E6AF20A832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4791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C04D4F0-9F00-D043-B80F-52268AB00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ADC9092-B8AD-9448-9690-13D94442A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0AD287-D36E-824B-97DA-B5B92B42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D9CD81-F741-E34D-918B-87902044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C95DC5-778C-474A-AD7D-E5E2435C9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4294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20D324CA-9C3A-D341-9D35-EF336E361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BEABE94-B05E-0C4F-8BC5-6756FBBBC06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E3D9599-6AD0-A54B-A8DB-E5D44637B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776DD9-9966-334C-AB8C-86A7550DDDA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2CC2CF-A9E4-D54C-A3BC-4BEE6B21B74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24376F-AEFF-1D40-AB92-99A91B91E10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0241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62D6DE63-D5D6-8447-97B9-784B12164DF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4DFDBD-C1E6-3745-995E-944489779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93B10A-ED1A-8846-97E5-AD42E8205CA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EF8F98-392F-EF4F-9223-2F5272E0905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FECB62-E718-184B-8A74-3DEFF72656E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A38D484B-818F-2D49-8CFB-08CC9BC8A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098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139961B7-A025-FA4E-BEF5-54435D7870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096D2C-10CF-F54F-910E-300E27C76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6A7BAC-1FF0-0541-9F85-EBD9723850E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2C8F6A-7134-484C-9DD6-B785DE5F55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0ECE36-6FA9-F448-B7FB-41F2F6A5243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484B9A52-4FC3-684F-BF5F-786B61CB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667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D92A7967-4865-E640-98DC-2F68AD32F27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3C4E0C-AC3E-5847-A768-F061CCF95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211B708E-5D66-AC4E-88EB-D50C6EC8E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48F7D4-36A8-704E-AF37-08718846C3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20A50B-1D21-8C40-91A9-B311F6AF0B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E2BFF2-E242-3048-A665-79FC4A427F7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49746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EPFL - New Colors 2019">
      <a:dk1>
        <a:srgbClr val="413C3A"/>
      </a:dk1>
      <a:lt1>
        <a:srgbClr val="FFFFFF"/>
      </a:lt1>
      <a:dk2>
        <a:srgbClr val="413C3A"/>
      </a:dk2>
      <a:lt2>
        <a:srgbClr val="CAC7C7"/>
      </a:lt2>
      <a:accent1>
        <a:srgbClr val="E30613"/>
      </a:accent1>
      <a:accent2>
        <a:srgbClr val="00A79F"/>
      </a:accent2>
      <a:accent3>
        <a:srgbClr val="413C3A"/>
      </a:accent3>
      <a:accent4>
        <a:srgbClr val="007480"/>
      </a:accent4>
      <a:accent5>
        <a:srgbClr val="F39869"/>
      </a:accent5>
      <a:accent6>
        <a:srgbClr val="B51F1F"/>
      </a:accent6>
      <a:hlink>
        <a:srgbClr val="ED6E9C"/>
      </a:hlink>
      <a:folHlink>
        <a:srgbClr val="4F8FCC"/>
      </a:folHlink>
    </a:clrScheme>
    <a:fontScheme name="EPFL_Beta2">
      <a:majorFont>
        <a:latin typeface="Franklin Gothic Demi Cond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EPFL_Beta2" id="{6A525B41-3E68-491F-A6C9-0B15EA1321FE}" vid="{993E2952-EB5D-4425-8012-1B04381EBC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FC127AB4946248A5685C1F92D54FFE" ma:contentTypeVersion="0" ma:contentTypeDescription="Crée un document." ma:contentTypeScope="" ma:versionID="ef3ff242486930b75c69099c0dd02c5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09c1ba23edfaa45a5e9d385267c9b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8A6C70-7FF5-480A-B09B-7D0A19B2F43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66205E9-12FC-4D6C-B0C7-1E9025EEB1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8CE09B-89B1-4B5D-BED2-87C84F0777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372</TotalTime>
  <Words>98</Words>
  <Application>Microsoft Macintosh PowerPoint</Application>
  <PresentationFormat>Affichage à l'écran (16:9)</PresentationFormat>
  <Paragraphs>42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Franklin Gothic Demi Cond</vt:lpstr>
      <vt:lpstr>Roboto Black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EPFL</dc:title>
  <dc:creator>Utilisateur Microsoft Office</dc:creator>
  <cp:lastModifiedBy>Marc Borboën</cp:lastModifiedBy>
  <cp:revision>54</cp:revision>
  <dcterms:created xsi:type="dcterms:W3CDTF">2019-04-02T06:24:35Z</dcterms:created>
  <dcterms:modified xsi:type="dcterms:W3CDTF">2019-05-31T12:08:10Z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0x0101001BFC127AB4946248A5685C1F92D54FFE</vt:lpwstr>
  </property>
</Properties>
</file>